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59" r:id="rId7"/>
    <p:sldId id="261" r:id="rId8"/>
    <p:sldId id="262" r:id="rId9"/>
    <p:sldId id="263" r:id="rId10"/>
    <p:sldId id="264" r:id="rId11"/>
    <p:sldId id="272" r:id="rId12"/>
    <p:sldId id="273" r:id="rId1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54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08BB-5FE6-488F-890B-83CA327FBB8B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9F0FA-B7C9-4FA3-8058-8BDAA00FE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40E6-C585-4588-80A2-7F928957D037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F6CC9-0589-45E1-A1CF-3CD510B31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37C78-989A-49BB-9EDC-88CEBC2EE95E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DC142-E8ED-4421-93DA-30BABD49FB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5E0A8-91DC-4125-A8DC-3A8771D211CD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65274-A4BF-4CCF-A2DB-9AD7109AA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01F1E-CFBE-4B93-8ECB-402B83CF3D3A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E7622-6F7F-4264-8CDA-AE0C7981B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93A9D-55FA-48BC-85BF-0CBA1DABA280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B405D-E082-4C3E-8A62-9E57676A6F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BCBA7-BD28-428C-9284-C4C2C3768B9B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3FA06-43F5-4178-811E-D567EFD22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763E-622D-4913-9FF2-B5AD158AEAFB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C5815-561B-47FB-8D34-2B3DD7621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24B81-DFFE-43C4-B325-C4FD96A35B21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7C61-8F50-4ED4-96B9-167C19849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3616B-B1F1-4DA1-AC49-E5DB789B8589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A00CB-249A-4A06-AF81-C948E3FE2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1B5A0-BAF4-46D6-9745-E9311780F6A7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9572D-B7AD-4EF1-A3BA-23E29E110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2FE5A3-6B75-4865-9474-A3D0848312B0}" type="datetimeFigureOut">
              <a:rPr lang="ru-RU"/>
              <a:pPr>
                <a:defRPr/>
              </a:pPr>
              <a:t>21.03.2014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B034F7-CA40-4872-A2F4-14E99339DB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2757488" y="214313"/>
            <a:ext cx="8929687" cy="1685925"/>
          </a:xfrm>
        </p:spPr>
        <p:txBody>
          <a:bodyPr/>
          <a:lstStyle/>
          <a:p>
            <a:pPr algn="ctr"/>
            <a:r>
              <a:rPr lang="ru-RU" sz="6000" b="1" i="1" smtClean="0"/>
              <a:t>Моя группа-моя малая  родина</a:t>
            </a:r>
          </a:p>
        </p:txBody>
      </p:sp>
      <p:pic>
        <p:nvPicPr>
          <p:cNvPr id="1331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800225"/>
            <a:ext cx="5343525" cy="4929188"/>
          </a:xfrm>
        </p:spPr>
      </p:pic>
      <p:sp>
        <p:nvSpPr>
          <p:cNvPr id="13315" name="Текст 4"/>
          <p:cNvSpPr>
            <a:spLocks noGrp="1"/>
          </p:cNvSpPr>
          <p:nvPr>
            <p:ph type="body" sz="half" idx="2"/>
          </p:nvPr>
        </p:nvSpPr>
        <p:spPr>
          <a:xfrm>
            <a:off x="7229475" y="4157663"/>
            <a:ext cx="4672013" cy="1843087"/>
          </a:xfrm>
        </p:spPr>
        <p:txBody>
          <a:bodyPr/>
          <a:lstStyle/>
          <a:p>
            <a:pPr algn="ctr"/>
            <a:r>
              <a:rPr lang="ru-RU" sz="2000" b="1" smtClean="0"/>
              <a:t>Составитель:   Телепова Р.П</a:t>
            </a:r>
          </a:p>
          <a:p>
            <a:pPr algn="ctr"/>
            <a:r>
              <a:rPr lang="ru-RU" sz="2000" b="1" smtClean="0"/>
              <a:t>    </a:t>
            </a:r>
          </a:p>
          <a:p>
            <a:pPr algn="ctr"/>
            <a:r>
              <a:rPr lang="ru-RU" sz="1800" b="1" smtClean="0"/>
              <a:t>                      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9860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4 этап</a:t>
            </a:r>
            <a:br>
              <a:rPr lang="ru-RU" dirty="0" smtClean="0"/>
            </a:br>
            <a:r>
              <a:rPr lang="ru-RU" dirty="0" smtClean="0"/>
              <a:t> Осуществление ценностных выборов и поступков в реальных ситуациях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986088"/>
            <a:ext cx="10515600" cy="31035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b="1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/>
              <a:t> Содержание деятельности: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/>
              <a:t>Интерактивная форма: Составление правил обращения с игрушкой и заучивание правил через </a:t>
            </a:r>
            <a:r>
              <a:rPr lang="ru-RU" b="1" dirty="0" err="1" smtClean="0"/>
              <a:t>мнемотаблицу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/>
              <a:t>Выбор «помощника по красоте».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 smtClean="0"/>
              <a:t>Изготовление эмблем.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Правила обращения с игрушками</a:t>
            </a:r>
          </a:p>
        </p:txBody>
      </p:sp>
      <p:pic>
        <p:nvPicPr>
          <p:cNvPr id="23554" name="Содержимое 3" descr="mnemotehnika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130550" y="1454150"/>
            <a:ext cx="5764213" cy="512603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831850" y="928688"/>
            <a:ext cx="10515600" cy="2743200"/>
          </a:xfrm>
        </p:spPr>
        <p:txBody>
          <a:bodyPr/>
          <a:lstStyle/>
          <a:p>
            <a:pPr algn="ctr"/>
            <a:r>
              <a:rPr lang="ru-RU" smtClean="0"/>
              <a:t>Работа с родителями как с субъектами образовательных отношений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783013"/>
            <a:ext cx="10515600" cy="23066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Объявление  конкурса на  лучшее представление  выработанных  правил   с использованием  разных техник.(форма работы  гостиная.)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Составление фотоальбома: «Мой  уголок игрушек дома».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866775" y="365125"/>
            <a:ext cx="10515600" cy="5721350"/>
          </a:xfrm>
        </p:spPr>
        <p:txBody>
          <a:bodyPr/>
          <a:lstStyle/>
          <a:p>
            <a:pPr algn="ctr"/>
            <a:r>
              <a:rPr lang="ru-RU" sz="9600" b="1" i="1" smtClean="0"/>
              <a:t>Цель:</a:t>
            </a:r>
            <a:r>
              <a:rPr lang="ru-RU" sz="6600" b="1" i="1" smtClean="0"/>
              <a:t> Научить детей создавать уют в своей группе.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22325"/>
            <a:ext cx="10515600" cy="57356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Задачи: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    Научить детей отличать порядок от беспорядка в группе.</a:t>
            </a:r>
            <a:br>
              <a:rPr lang="ru-RU" i="1" dirty="0" smtClean="0"/>
            </a:br>
            <a:r>
              <a:rPr lang="ru-RU" i="1" dirty="0" smtClean="0"/>
              <a:t>    Научить находить каждому предмету свое место в пространственной среде.</a:t>
            </a:r>
            <a:br>
              <a:rPr lang="ru-RU" i="1" dirty="0" smtClean="0"/>
            </a:br>
            <a:r>
              <a:rPr lang="ru-RU" i="1" dirty="0" smtClean="0"/>
              <a:t>    Научить элементам эстетического расположения предметов в группе.</a:t>
            </a:r>
            <a:br>
              <a:rPr lang="ru-RU" i="1" dirty="0" smtClean="0"/>
            </a:br>
            <a:r>
              <a:rPr lang="ru-RU" i="1" dirty="0" smtClean="0"/>
              <a:t>    Научить бережному отношению к окружающей обстановке.</a:t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831850" y="595313"/>
            <a:ext cx="10515600" cy="1843087"/>
          </a:xfrm>
        </p:spPr>
        <p:txBody>
          <a:bodyPr/>
          <a:lstStyle/>
          <a:p>
            <a:r>
              <a:rPr lang="ru-RU" smtClean="0"/>
              <a:t>Прогнозируемые результаты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728913"/>
            <a:ext cx="10515600" cy="33607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1.Овладеют  навыками культуры действий с предметами в процессе деятельности.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2.Научатся приводить в порядок свою группу и видеть результат своего труда.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3. Последовательно организовывать свою деятельность.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4.Образуется привычка быть занятым.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5.Зарождение  ценности  бережливого отношения к своей группе как предпосылки  формирования  любви к родине.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Технология развития ценностных ориентаций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1850" y="234950"/>
            <a:ext cx="10515600" cy="3108325"/>
          </a:xfrm>
        </p:spPr>
        <p:txBody>
          <a:bodyPr/>
          <a:lstStyle/>
          <a:p>
            <a:pPr algn="ctr"/>
            <a:r>
              <a:rPr lang="ru-RU" sz="4000" smtClean="0"/>
              <a:t>Технология развития ценностных ориентаций</a:t>
            </a:r>
            <a:r>
              <a:rPr lang="ru-RU" sz="1600" smtClean="0"/>
              <a:t/>
            </a:r>
            <a:br>
              <a:rPr lang="ru-RU" sz="1600" smtClean="0"/>
            </a:br>
            <a:r>
              <a:rPr lang="ru-RU" sz="2800" b="1" i="1" smtClean="0"/>
              <a:t>4 этапа </a:t>
            </a:r>
            <a:br>
              <a:rPr lang="ru-RU" sz="2800" b="1" i="1" smtClean="0"/>
            </a:br>
            <a:r>
              <a:rPr lang="ru-RU" sz="2800" b="1" i="1" smtClean="0"/>
              <a:t>(последовательность) </a:t>
            </a:r>
            <a:br>
              <a:rPr lang="ru-RU" sz="2800" b="1" i="1" smtClean="0"/>
            </a:br>
            <a:r>
              <a:rPr lang="ru-RU" sz="2800" b="1" i="1" smtClean="0"/>
              <a:t>деятельности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8838" y="3384550"/>
            <a:ext cx="10515600" cy="27463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 smtClean="0"/>
              <a:t>1.Знакомство с ценностью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 smtClean="0"/>
              <a:t>2.Осознание и проговаривание на своем языке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 smtClean="0"/>
              <a:t>3.Проживание ценностных ситуаций и тренировка в ценностном поведении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 smtClean="0"/>
              <a:t>4.Осуществление ценностных выборов и поступков в  реальных ситуациях.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7157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/>
              <a:t>1 этап</a:t>
            </a:r>
            <a:br>
              <a:rPr lang="ru-RU" b="1" i="1" dirty="0" smtClean="0"/>
            </a:br>
            <a:r>
              <a:rPr lang="ru-RU" b="1" i="1" dirty="0" smtClean="0"/>
              <a:t>Знакомство с ценностью</a:t>
            </a:r>
            <a:endParaRPr lang="ru-RU" b="1" i="1" dirty="0"/>
          </a:p>
        </p:txBody>
      </p:sp>
      <p:pic>
        <p:nvPicPr>
          <p:cNvPr id="19458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72138" y="228600"/>
            <a:ext cx="5786437" cy="6257925"/>
          </a:xfrm>
        </p:spPr>
      </p:pic>
      <p:sp>
        <p:nvSpPr>
          <p:cNvPr id="19459" name="Текст 3"/>
          <p:cNvSpPr>
            <a:spLocks noGrp="1"/>
          </p:cNvSpPr>
          <p:nvPr>
            <p:ph type="body" sz="half" idx="2"/>
          </p:nvPr>
        </p:nvSpPr>
        <p:spPr>
          <a:xfrm>
            <a:off x="779463" y="2057400"/>
            <a:ext cx="3932237" cy="4586288"/>
          </a:xfrm>
        </p:spPr>
        <p:txBody>
          <a:bodyPr/>
          <a:lstStyle/>
          <a:p>
            <a:r>
              <a:rPr lang="ru-RU" sz="2800" smtClean="0"/>
              <a:t>Содержание деятельности</a:t>
            </a:r>
          </a:p>
          <a:p>
            <a:pPr>
              <a:lnSpc>
                <a:spcPct val="107000"/>
              </a:lnSpc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Чтение книги</a:t>
            </a:r>
          </a:p>
          <a:p>
            <a:pPr>
              <a:lnSpc>
                <a:spcPct val="107000"/>
              </a:lnSpc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К.И Чуковского</a:t>
            </a:r>
            <a:endParaRPr lang="ru-RU" sz="2800" smtClean="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«Федорино горе»;</a:t>
            </a:r>
            <a:endParaRPr lang="ru-RU" sz="2800" smtClean="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Групповая дискуссия</a:t>
            </a:r>
          </a:p>
          <a:p>
            <a:pPr>
              <a:lnSpc>
                <a:spcPct val="107000"/>
              </a:lnSpc>
            </a:pPr>
            <a:r>
              <a:rPr lang="ru-RU" sz="28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«А какое горе у Федоры?»</a:t>
            </a:r>
            <a:endParaRPr lang="ru-RU" sz="2800" smtClean="0">
              <a:ea typeface="Calibri" pitchFamily="34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14338"/>
            <a:ext cx="10515600" cy="2300287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2 этап </a:t>
            </a:r>
            <a:br>
              <a:rPr lang="ru-RU" dirty="0" smtClean="0"/>
            </a:br>
            <a:r>
              <a:rPr lang="ru-RU" dirty="0" smtClean="0"/>
              <a:t>Осознание и проговаривание на своем языке.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2886075"/>
            <a:ext cx="10515600" cy="34591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/>
              <a:t>Содержание деятельности: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Интерактивная форма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«А случалось ли у тебя такое же горе, как у Федоры?»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Проблемная ситуация: «А где же наши игрушки?»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327183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3 этап</a:t>
            </a:r>
            <a:br>
              <a:rPr lang="ru-RU" dirty="0" smtClean="0"/>
            </a:br>
            <a:r>
              <a:rPr lang="ru-RU" dirty="0" smtClean="0"/>
              <a:t> Проживание ценностных ситуаций и тренировка в ценностном поведении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514725"/>
            <a:ext cx="10515600" cy="25749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b="1" dirty="0" smtClean="0"/>
              <a:t> Содержание </a:t>
            </a:r>
            <a:r>
              <a:rPr lang="ru-RU" sz="2800" b="1" dirty="0"/>
              <a:t> </a:t>
            </a:r>
            <a:r>
              <a:rPr lang="ru-RU" sz="2800" b="1" dirty="0" smtClean="0"/>
              <a:t>деятельности: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Игра с элементами театрализации.  Каждому ребенку предлагается ответить за игрушку «Почему ты не хочешь с нами играть?»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Интерактивная форма: «Что бы ты сделал  чтобы игрушки хотели с нами играть?»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280</Words>
  <Application>Microsoft Office PowerPoint</Application>
  <PresentationFormat>Произвольный</PresentationFormat>
  <Paragraphs>45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Arial</vt:lpstr>
      <vt:lpstr>Calibri Light</vt:lpstr>
      <vt:lpstr>Times New Roman</vt:lpstr>
      <vt:lpstr>Тема Office</vt:lpstr>
      <vt:lpstr>Моя группа-моя малая  родина</vt:lpstr>
      <vt:lpstr>Цель: Научить детей создавать уют в своей группе. </vt:lpstr>
      <vt:lpstr>Задачи:     Научить детей отличать порядок от беспорядка в группе.     Научить находить каждому предмету свое место в пространственной среде.     Научить элементам эстетического расположения предметов в группе.     Научить бережному отношению к окружающей обстановке. </vt:lpstr>
      <vt:lpstr>Прогнозируемые результаты</vt:lpstr>
      <vt:lpstr>Технология развития ценностных ориентаций</vt:lpstr>
      <vt:lpstr>Технология развития ценностных ориентаций 4 этапа  (последовательность)  деятельности</vt:lpstr>
      <vt:lpstr>1 этап Знакомство с ценностью</vt:lpstr>
      <vt:lpstr>2 этап  Осознание и проговаривание на своем языке.</vt:lpstr>
      <vt:lpstr>3 этап  Проживание ценностных ситуаций и тренировка в ценностном поведении</vt:lpstr>
      <vt:lpstr>4 этап  Осуществление ценностных выборов и поступков в реальных ситуациях</vt:lpstr>
      <vt:lpstr>Правила обращения с игрушками</vt:lpstr>
      <vt:lpstr>Работа с родителями как с субъектами образовательных отношений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группа-моя маленькая родина</dc:title>
  <dc:creator>Анна Полуяхтова</dc:creator>
  <cp:lastModifiedBy>edik</cp:lastModifiedBy>
  <cp:revision>15</cp:revision>
  <dcterms:created xsi:type="dcterms:W3CDTF">2014-03-07T00:34:52Z</dcterms:created>
  <dcterms:modified xsi:type="dcterms:W3CDTF">2014-03-21T11:02:00Z</dcterms:modified>
</cp:coreProperties>
</file>